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5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6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200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50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2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0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6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4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8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2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0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A0F66-691E-424D-AACE-D8F0C9AB0598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AEBE77-1C0C-425B-9775-3BF9151C2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pngall.com/airplane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rdoba_Center_Hotel_in_Cordoba,_Spain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EB67-C3A2-47FA-88E6-33856124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0" y="-430298"/>
            <a:ext cx="4463537" cy="224942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Lyon, France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5CA0A-3A1F-4BB2-9C4A-B7A94F8D0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545" y="2111205"/>
            <a:ext cx="3643155" cy="1545337"/>
          </a:xfrm>
        </p:spPr>
        <p:txBody>
          <a:bodyPr anchor="t">
            <a:noAutofit/>
          </a:bodyPr>
          <a:lstStyle/>
          <a:p>
            <a:pPr algn="l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 ancient city founded 2000 years ago. </a:t>
            </a:r>
          </a:p>
          <a:p>
            <a:pPr algn="l"/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Mr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Aeckersberg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French 7</a:t>
            </a:r>
          </a:p>
        </p:txBody>
      </p:sp>
      <p:pic>
        <p:nvPicPr>
          <p:cNvPr id="7" name="Picture 6" descr="A river running through a city&#10;&#10;Description automatically generated with low confidence">
            <a:extLst>
              <a:ext uri="{FF2B5EF4-FFF2-40B4-BE49-F238E27FC236}">
                <a16:creationId xmlns:a16="http://schemas.microsoft.com/office/drawing/2014/main" id="{23C79EB5-105A-4F63-BE1A-0BF510B57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40" y="2377440"/>
            <a:ext cx="698722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40410B4-1CA0-4EF5-8CE4-568A1BE73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B8B8C-9F74-477D-9CAE-664953868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734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Paris </a:t>
            </a:r>
            <a:r>
              <a:rPr lang="en-US" sz="5200" dirty="0">
                <a:solidFill>
                  <a:srgbClr val="FFFFFF"/>
                </a:solidFill>
                <a:sym typeface="Wingdings" panose="05000000000000000000" pitchFamily="2" charset="2"/>
              </a:rPr>
              <a:t>-----Kelowna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668C9-BBC9-4F30-90A3-B920CD79E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22" y="1166191"/>
            <a:ext cx="10453843" cy="52486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Departure: </a:t>
            </a:r>
            <a:r>
              <a:rPr lang="en-US" sz="2600" dirty="0">
                <a:solidFill>
                  <a:srgbClr val="FF0000"/>
                </a:solidFill>
                <a:highlight>
                  <a:srgbClr val="FFFF00"/>
                </a:highlight>
              </a:rPr>
              <a:t>June 6, 2021 Paris </a:t>
            </a:r>
            <a:r>
              <a:rPr lang="en-US" sz="26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Toronto Depart: 09:15- Arrive 11:24</a:t>
            </a:r>
          </a:p>
          <a:p>
            <a:pPr algn="l"/>
            <a:r>
              <a:rPr lang="en-US" sz="2600" dirty="0">
                <a:solidFill>
                  <a:srgbClr val="FF000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	Air Canada		  Toronto  Kelowna  13:12  15:30</a:t>
            </a:r>
          </a:p>
          <a:p>
            <a:pPr algn="l"/>
            <a:endParaRPr lang="en-US" sz="26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algn="l"/>
            <a:endParaRPr lang="en-US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algn="l"/>
            <a:endParaRPr lang="en-US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algn="l"/>
            <a:endParaRPr lang="en-US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algn="l"/>
            <a:endParaRPr lang="en-US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algn="l"/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				TOTAL COST: $1345.56</a:t>
            </a:r>
          </a:p>
          <a:p>
            <a:pPr algn="l"/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  <a:sym typeface="Wingdings" panose="05000000000000000000" pitchFamily="2" charset="2"/>
            </a:endParaRPr>
          </a:p>
          <a:p>
            <a:pPr algn="l"/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00FF00"/>
              </a:highlight>
              <a:sym typeface="Wingdings" panose="05000000000000000000" pitchFamily="2" charset="2"/>
            </a:endParaRPr>
          </a:p>
          <a:p>
            <a:pPr algn="l"/>
            <a:r>
              <a:rPr 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sym typeface="Wingdings" panose="05000000000000000000" pitchFamily="2" charset="2"/>
              </a:rPr>
              <a:t>Return: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sym typeface="Wingdings" panose="05000000000000000000" pitchFamily="2" charset="2"/>
              </a:rPr>
              <a:t>June 13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sym typeface="Wingdings" panose="05000000000000000000" pitchFamily="2" charset="2"/>
              </a:rPr>
              <a:t>, 2021</a:t>
            </a:r>
            <a:r>
              <a:rPr lang="en-US" sz="3600" baseline="30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sym typeface="Wingdings" panose="05000000000000000000" pitchFamily="2" charset="2"/>
              </a:rPr>
              <a:t>  Kelowna  Toronto Depart 14:45 – Arrive 23:34</a:t>
            </a:r>
          </a:p>
          <a:p>
            <a:pPr algn="l"/>
            <a:r>
              <a:rPr lang="en-US" sz="3600" baseline="30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sym typeface="Wingdings" panose="05000000000000000000" pitchFamily="2" charset="2"/>
              </a:rPr>
              <a:t>	Air Canada		             Toronto  Paris  Depart 00:45- 13:36 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  <p:pic>
        <p:nvPicPr>
          <p:cNvPr id="12" name="Picture 11" descr="A picture containing transport, aircraft, plane, airplane&#10;&#10;Description automatically generated">
            <a:extLst>
              <a:ext uri="{FF2B5EF4-FFF2-40B4-BE49-F238E27FC236}">
                <a16:creationId xmlns:a16="http://schemas.microsoft.com/office/drawing/2014/main" id="{C9B95244-F12D-4541-AA30-0DE800DEC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6708" y="-325550"/>
            <a:ext cx="5016253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4407EC-0710-4547-94A7-9BAFFBBF1659}"/>
              </a:ext>
            </a:extLst>
          </p:cNvPr>
          <p:cNvSpPr txBox="1"/>
          <p:nvPr/>
        </p:nvSpPr>
        <p:spPr>
          <a:xfrm>
            <a:off x="7236708" y="6532450"/>
            <a:ext cx="50162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pngall.com/airplane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6885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it up city at night&#10;&#10;Description automatically generated">
            <a:extLst>
              <a:ext uri="{FF2B5EF4-FFF2-40B4-BE49-F238E27FC236}">
                <a16:creationId xmlns:a16="http://schemas.microsoft.com/office/drawing/2014/main" id="{D5548DAD-C033-452E-A39F-87E4C3DCE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1198087" cy="68073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31E316-D2AA-400B-8EAB-654460C7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9" y="1338990"/>
            <a:ext cx="11258167" cy="84469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highlight>
                  <a:srgbClr val="FFFF00"/>
                </a:highlight>
              </a:rPr>
              <a:t>The Delta Kelowna</a:t>
            </a:r>
            <a:r>
              <a:rPr lang="en-US" dirty="0"/>
              <a:t>				</a:t>
            </a:r>
            <a:r>
              <a:rPr lang="en-US" b="1" dirty="0">
                <a:highlight>
                  <a:srgbClr val="00FF00"/>
                </a:highlight>
              </a:rPr>
              <a:t>$135 per night</a:t>
            </a:r>
            <a:br>
              <a:rPr lang="en-US" b="1" dirty="0">
                <a:highlight>
                  <a:srgbClr val="00FF00"/>
                </a:highlight>
              </a:rPr>
            </a:br>
            <a:r>
              <a:rPr lang="en-US" b="1" dirty="0">
                <a:highlight>
                  <a:srgbClr val="00FF00"/>
                </a:highlight>
              </a:rPr>
              <a:t>								          x 7 nights</a:t>
            </a:r>
            <a:br>
              <a:rPr lang="en-US" b="1" dirty="0">
                <a:highlight>
                  <a:srgbClr val="00FF00"/>
                </a:highlight>
              </a:rPr>
            </a:br>
            <a:r>
              <a:rPr lang="en-US" b="1" dirty="0">
                <a:highlight>
                  <a:srgbClr val="00FF00"/>
                </a:highlight>
              </a:rPr>
              <a:t>								          TOTAL : $945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8001E6-C111-4964-8049-5258B61241D5}"/>
              </a:ext>
            </a:extLst>
          </p:cNvPr>
          <p:cNvSpPr txBox="1"/>
          <p:nvPr/>
        </p:nvSpPr>
        <p:spPr>
          <a:xfrm>
            <a:off x="2811971" y="6176963"/>
            <a:ext cx="656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Cordoba_Center_Hotel_in_Cordoba,_Spain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2534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8B129-601F-447A-9325-AB279B7688D3}"/>
              </a:ext>
            </a:extLst>
          </p:cNvPr>
          <p:cNvSpPr txBox="1"/>
          <p:nvPr/>
        </p:nvSpPr>
        <p:spPr>
          <a:xfrm>
            <a:off x="475676" y="382242"/>
            <a:ext cx="86956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Celestins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Theatre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magnificent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Celestins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Theatre is one of the top destinations in Lyon France for theatre.  Visitors to the city can enjoy top performances in this historical building.</a:t>
            </a:r>
            <a:endParaRPr lang="en-US" dirty="0"/>
          </a:p>
        </p:txBody>
      </p:sp>
      <p:pic>
        <p:nvPicPr>
          <p:cNvPr id="5" name="Picture 4" descr="A picture containing outdoor, government building&#10;&#10;Description automatically generated">
            <a:extLst>
              <a:ext uri="{FF2B5EF4-FFF2-40B4-BE49-F238E27FC236}">
                <a16:creationId xmlns:a16="http://schemas.microsoft.com/office/drawing/2014/main" id="{8524BEAE-A480-41BA-B68A-5A0554E4E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17556"/>
            <a:ext cx="6049107" cy="48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C285-F2FF-44FF-942A-47A96020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39" y="238539"/>
            <a:ext cx="7048683" cy="1338470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u="sng" dirty="0"/>
              <a:t>French /</a:t>
            </a:r>
            <a:r>
              <a:rPr lang="en-US" sz="4800" u="sng"/>
              <a:t>English Dictionary</a:t>
            </a:r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DEC5BB3-F12C-4737-85D8-46A1C16F8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72047"/>
              </p:ext>
            </p:extLst>
          </p:nvPr>
        </p:nvGraphicFramePr>
        <p:xfrm>
          <a:off x="490330" y="1965370"/>
          <a:ext cx="884509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46">
                  <a:extLst>
                    <a:ext uri="{9D8B030D-6E8A-4147-A177-3AD203B41FA5}">
                      <a16:colId xmlns:a16="http://schemas.microsoft.com/office/drawing/2014/main" val="3229036383"/>
                    </a:ext>
                  </a:extLst>
                </a:gridCol>
                <a:gridCol w="3562072">
                  <a:extLst>
                    <a:ext uri="{9D8B030D-6E8A-4147-A177-3AD203B41FA5}">
                      <a16:colId xmlns:a16="http://schemas.microsoft.com/office/drawing/2014/main" val="915605173"/>
                    </a:ext>
                  </a:extLst>
                </a:gridCol>
                <a:gridCol w="4102073">
                  <a:extLst>
                    <a:ext uri="{9D8B030D-6E8A-4147-A177-3AD203B41FA5}">
                      <a16:colId xmlns:a16="http://schemas.microsoft.com/office/drawing/2014/main" val="3398859824"/>
                    </a:ext>
                  </a:extLst>
                </a:gridCol>
              </a:tblGrid>
              <a:tr h="611134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English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French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40921"/>
                  </a:ext>
                </a:extLst>
              </a:tr>
              <a:tr h="611134">
                <a:tc>
                  <a:txBody>
                    <a:bodyPr/>
                    <a:lstStyle/>
                    <a:p>
                      <a:r>
                        <a:rPr lang="en-US" sz="40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Lac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13475"/>
                  </a:ext>
                </a:extLst>
              </a:tr>
              <a:tr h="611134">
                <a:tc>
                  <a:txBody>
                    <a:bodyPr/>
                    <a:lstStyle/>
                    <a:p>
                      <a:r>
                        <a:rPr lang="en-US" sz="40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To 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Skier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13715"/>
                  </a:ext>
                </a:extLst>
              </a:tr>
              <a:tr h="611134">
                <a:tc>
                  <a:txBody>
                    <a:bodyPr/>
                    <a:lstStyle/>
                    <a:p>
                      <a:r>
                        <a:rPr lang="en-US" sz="40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Vin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32661"/>
                  </a:ext>
                </a:extLst>
              </a:tr>
              <a:tr h="611134">
                <a:tc>
                  <a:txBody>
                    <a:bodyPr/>
                    <a:lstStyle/>
                    <a:p>
                      <a:r>
                        <a:rPr lang="en-US" sz="40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Travel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Voyager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74647"/>
                  </a:ext>
                </a:extLst>
              </a:tr>
              <a:tr h="611134">
                <a:tc>
                  <a:txBody>
                    <a:bodyPr/>
                    <a:lstStyle/>
                    <a:p>
                      <a:r>
                        <a:rPr lang="en-US" sz="40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Boat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bateau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208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5178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1194</TotalTime>
  <Words>199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Trebuchet MS</vt:lpstr>
      <vt:lpstr>Verdana</vt:lpstr>
      <vt:lpstr>Wingdings 3</vt:lpstr>
      <vt:lpstr>Facet</vt:lpstr>
      <vt:lpstr>Lyon, France</vt:lpstr>
      <vt:lpstr>Paris -----Kelowna</vt:lpstr>
      <vt:lpstr>The Delta Kelowna    $135 per night                   x 7 nights                   TOTAL : $945</vt:lpstr>
      <vt:lpstr>PowerPoint Presentation</vt:lpstr>
      <vt:lpstr>French /English Dictionary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Kelowna, BC</dc:title>
  <dc:creator>David Risso</dc:creator>
  <cp:lastModifiedBy>Al Aeckersberg</cp:lastModifiedBy>
  <cp:revision>7</cp:revision>
  <dcterms:created xsi:type="dcterms:W3CDTF">2020-11-26T16:49:47Z</dcterms:created>
  <dcterms:modified xsi:type="dcterms:W3CDTF">2021-11-28T19:09:23Z</dcterms:modified>
</cp:coreProperties>
</file>